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997E25-F90C-4E80-B45E-1021784152D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A66A3D-0D43-40D8-ADC2-CEDC0FEAE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142852"/>
          <a:ext cx="8286808" cy="6572296"/>
        </p:xfrm>
        <a:graphic>
          <a:graphicData uri="http://schemas.openxmlformats.org/presentationml/2006/ole">
            <p:oleObj spid="_x0000_s1026" name="Document" r:id="rId3" imgW="10047241" imgH="6869672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0"/>
            <a:ext cx="65722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Наши Законы 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8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Закон точности (закон «ноль-ноль»):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 всегда дела начинать вовремя, не опаздывать.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Закон поднятой руки: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 если человек поднял руку, значит, ему есть что сказать.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Закон правой руки: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 если вожатый поднимает правую руку - все замолкают.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Закон чистоты</a:t>
            </a:r>
            <a:r>
              <a:rPr lang="ru-RU" sz="2600" b="1" i="1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r>
              <a:rPr lang="ru-RU" sz="2600" dirty="0">
                <a:solidFill>
                  <a:prstClr val="black"/>
                </a:solidFill>
                <a:latin typeface="Times New Roman"/>
                <a:ea typeface="Times New Roman"/>
              </a:rPr>
              <a:t>  не сквернословь, не сори.  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857628"/>
            <a:ext cx="7000924" cy="25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орлятского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круга:</a:t>
            </a:r>
            <a:r>
              <a:rPr lang="ru-RU" sz="2600" dirty="0" smtClean="0">
                <a:latin typeface="Times New Roman"/>
                <a:ea typeface="Times New Roman"/>
              </a:rPr>
              <a:t> если кто-то начал песню, то не надо ему мешать, разговаривать; если знаешь песню и хочешь петь – подпевай.</a:t>
            </a:r>
            <a:endParaRPr lang="ru-RU" sz="1200" dirty="0" smtClean="0">
              <a:latin typeface="Times New Roman"/>
              <a:ea typeface="Times New Roman"/>
            </a:endParaRPr>
          </a:p>
          <a:p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равенства:</a:t>
            </a:r>
            <a:r>
              <a:rPr lang="ru-RU" sz="2600" dirty="0" smtClean="0">
                <a:latin typeface="Times New Roman"/>
                <a:ea typeface="Times New Roman"/>
              </a:rPr>
              <a:t> все идеи равны, будь она предложена классным руководителем, командиром класса или ребенком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9"/>
            <a:ext cx="7000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правды:</a:t>
            </a:r>
            <a:r>
              <a:rPr lang="ru-RU" sz="2600" dirty="0" smtClean="0">
                <a:latin typeface="Times New Roman"/>
                <a:ea typeface="Times New Roman"/>
              </a:rPr>
              <a:t> запомни, правда нужна не только тебе, но и окружающим тебе людям! Будь правдив!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добра:</a:t>
            </a:r>
            <a:r>
              <a:rPr lang="ru-RU" sz="2600" dirty="0" smtClean="0">
                <a:latin typeface="Times New Roman"/>
                <a:ea typeface="Times New Roman"/>
              </a:rPr>
              <a:t> будь добр к ближнему  и  добро вернётся к тебе.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любви:</a:t>
            </a:r>
            <a:r>
              <a:rPr lang="ru-RU" sz="2600" dirty="0" smtClean="0">
                <a:latin typeface="Times New Roman"/>
                <a:ea typeface="Times New Roman"/>
              </a:rPr>
              <a:t> любовь - это одно из древнейших и наиболее уважаемых чувств, не стесняйся её!      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территории:</a:t>
            </a:r>
            <a:r>
              <a:rPr lang="ru-RU" sz="2600" dirty="0" smtClean="0">
                <a:latin typeface="Times New Roman"/>
                <a:ea typeface="Times New Roman"/>
              </a:rPr>
              <a:t> (принимается без обсуждения). Без разрешения ребенок не может покидать лагерь. Будь хозяином своего отряда, лагеря и помни, что рядом люди: не надо мешать друг другу.</a:t>
            </a:r>
            <a:endParaRPr lang="ru-RU" sz="1200" dirty="0"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143512"/>
            <a:ext cx="71485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милосердия:</a:t>
            </a:r>
            <a:r>
              <a:rPr lang="ru-RU" sz="2600" dirty="0" smtClean="0">
                <a:latin typeface="Times New Roman"/>
                <a:ea typeface="Times New Roman"/>
              </a:rPr>
              <a:t> тебе сегодня хорошо, но рядом могут быть люди, у которых слёзы на глазах. Не забывай их!</a:t>
            </a:r>
            <a:endParaRPr lang="ru-RU" sz="1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77153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памяти:</a:t>
            </a:r>
            <a:r>
              <a:rPr lang="ru-RU" sz="2600" dirty="0" smtClean="0">
                <a:latin typeface="Times New Roman"/>
                <a:ea typeface="Times New Roman"/>
              </a:rPr>
              <a:t> народ, забывший свою историю, умрёт. Помни о своём народе и своей истории!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уважения:</a:t>
            </a:r>
            <a:r>
              <a:rPr lang="ru-RU" sz="2600" dirty="0" smtClean="0">
                <a:latin typeface="Times New Roman"/>
                <a:ea typeface="Times New Roman"/>
              </a:rPr>
              <a:t> хочешь, чтобы тебя уважали – уважай человеческое достоинство других.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старости:</a:t>
            </a:r>
            <a:r>
              <a:rPr lang="ru-RU" sz="2600" dirty="0" smtClean="0">
                <a:latin typeface="Times New Roman"/>
                <a:ea typeface="Times New Roman"/>
              </a:rPr>
              <a:t> помни, старость уважается у всех народов. Будь цивилизован!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свободы:</a:t>
            </a:r>
            <a:r>
              <a:rPr lang="ru-RU" sz="2600" dirty="0" smtClean="0">
                <a:latin typeface="Times New Roman"/>
                <a:ea typeface="Times New Roman"/>
              </a:rPr>
              <a:t> каждый человек хочет быть свободным.  Отстаивай свою свободу, не забывай о свободе ближнего.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смелости:</a:t>
            </a:r>
            <a:r>
              <a:rPr lang="ru-RU" sz="2600" dirty="0" smtClean="0">
                <a:latin typeface="Times New Roman"/>
                <a:ea typeface="Times New Roman"/>
              </a:rPr>
              <a:t> вчера ты струсил, но сегодня ты у нас в коллективе. Будь смел.</a:t>
            </a:r>
            <a:endParaRPr lang="ru-RU" sz="12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365010"/>
            <a:ext cx="75724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земли:</a:t>
            </a:r>
            <a:r>
              <a:rPr lang="ru-RU" sz="2600" dirty="0" smtClean="0">
                <a:latin typeface="Times New Roman"/>
                <a:ea typeface="Times New Roman"/>
              </a:rPr>
              <a:t> ни одной сломанной  ветки, сохраним нашу планету зелёной!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дружбы:</a:t>
            </a:r>
            <a:r>
              <a:rPr lang="ru-RU" sz="2600" dirty="0" smtClean="0">
                <a:latin typeface="Times New Roman"/>
                <a:ea typeface="Times New Roman"/>
              </a:rPr>
              <a:t> один за всех и все за одного! За друзей стой горой!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Закон творчества:</a:t>
            </a:r>
            <a:r>
              <a:rPr lang="ru-RU" sz="2600" dirty="0" smtClean="0">
                <a:latin typeface="Times New Roman"/>
                <a:ea typeface="Times New Roman"/>
              </a:rPr>
              <a:t> творить всегда, творить везде, творить на радость людям!</a:t>
            </a:r>
            <a:endParaRPr lang="ru-RU" sz="1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Работаем над планом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43042" y="214290"/>
          <a:ext cx="6215106" cy="6286544"/>
        </p:xfrm>
        <a:graphic>
          <a:graphicData uri="http://schemas.openxmlformats.org/presentationml/2006/ole">
            <p:oleObj spid="_x0000_s4098" name="Document" r:id="rId3" imgW="5940803" imgH="9171329" progId="Word.Document.8">
              <p:embed/>
            </p:oleObj>
          </a:graphicData>
        </a:graphic>
      </p:graphicFrame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85918" y="214290"/>
          <a:ext cx="5715040" cy="6286544"/>
        </p:xfrm>
        <a:graphic>
          <a:graphicData uri="http://schemas.openxmlformats.org/presentationml/2006/ole">
            <p:oleObj spid="_x0000_s5122" name="Document" r:id="rId3" imgW="6220904" imgH="9113007" progId="Word.Document.8">
              <p:embed/>
            </p:oleObj>
          </a:graphicData>
        </a:graphic>
      </p:graphicFrame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57224" y="0"/>
          <a:ext cx="7358114" cy="6643710"/>
        </p:xfrm>
        <a:graphic>
          <a:graphicData uri="http://schemas.openxmlformats.org/presentationml/2006/ole">
            <p:oleObj spid="_x0000_s6146" name="Document" r:id="rId3" imgW="6295070" imgH="9200850" progId="Word.Document.8">
              <p:embed/>
            </p:oleObj>
          </a:graphicData>
        </a:graphic>
      </p:graphicFrame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Наш коллектив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03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643998" cy="571501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Правительство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Школьной страны.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Президент Школьной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 страны – </a:t>
            </a:r>
            <a:r>
              <a:rPr lang="ru-RU" sz="2000" dirty="0" err="1" smtClean="0">
                <a:solidFill>
                  <a:srgbClr val="00B0F0"/>
                </a:solidFill>
              </a:rPr>
              <a:t>Юсько</a:t>
            </a:r>
            <a:r>
              <a:rPr lang="ru-RU" sz="2000" dirty="0" smtClean="0">
                <a:solidFill>
                  <a:srgbClr val="00B0F0"/>
                </a:solidFill>
              </a:rPr>
              <a:t> Дарья</a:t>
            </a:r>
          </a:p>
          <a:p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03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00174"/>
            <a:ext cx="3857652" cy="492919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29600" cy="595472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Министр образования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Абрамюк</a:t>
            </a:r>
            <a:r>
              <a:rPr lang="ru-RU" sz="2000" dirty="0" smtClean="0">
                <a:solidFill>
                  <a:srgbClr val="00B0F0"/>
                </a:solidFill>
              </a:rPr>
              <a:t> Алиса 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03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42852"/>
            <a:ext cx="4929186" cy="64294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Министр дисциплины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 и порядка – Кутузова Юлия 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42852"/>
            <a:ext cx="5000624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Министр спорта –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Гузич</a:t>
            </a:r>
            <a:r>
              <a:rPr lang="ru-RU" sz="2000" dirty="0" smtClean="0">
                <a:solidFill>
                  <a:srgbClr val="00B0F0"/>
                </a:solidFill>
              </a:rPr>
              <a:t> Александр 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03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42852"/>
            <a:ext cx="5143500" cy="657227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Министр культуры –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Петрова Олеся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03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290"/>
            <a:ext cx="5143500" cy="642942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«Пресс – центр» -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Цветкова Любовь 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DSC03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42852"/>
            <a:ext cx="5143500" cy="64294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20" y="214290"/>
          <a:ext cx="8358246" cy="6429420"/>
        </p:xfrm>
        <a:graphic>
          <a:graphicData uri="http://schemas.openxmlformats.org/presentationml/2006/ole">
            <p:oleObj spid="_x0000_s2050" name="Документ" r:id="rId3" imgW="9550783" imgH="6792627" progId="">
              <p:embed/>
            </p:oleObj>
          </a:graphicData>
        </a:graphic>
      </p:graphicFrame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3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8786874" cy="6429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Разрабатываем законы Школьной страны </a:t>
            </a:r>
            <a:endParaRPr lang="ru-RU" sz="2000" dirty="0"/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332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Начальная</vt:lpstr>
      <vt:lpstr>Document</vt:lpstr>
      <vt:lpstr>Документ</vt:lpstr>
      <vt:lpstr>Слайд 1</vt:lpstr>
      <vt:lpstr>Правительство  Школьной страны.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Наш коллектив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12</cp:revision>
  <dcterms:created xsi:type="dcterms:W3CDTF">2015-01-22T06:43:33Z</dcterms:created>
  <dcterms:modified xsi:type="dcterms:W3CDTF">2015-02-17T08:32:09Z</dcterms:modified>
</cp:coreProperties>
</file>